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C412-698F-382C-C9C5-531F8D873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506A4-1C15-6F4C-848B-00EB6F06F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A675-AC53-294D-90CE-CB7CBB20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FA66-B3FA-7702-261F-ED18D2C9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6BCBC-D769-F2F5-006E-0E232B1F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14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664E-AD84-0057-B7D5-C9BBE6D5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70AAD-F280-47B7-9FA8-05EB62FC8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82E4-3EE6-5560-3770-B11D95E9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D2C25-B49C-30C5-5CE1-1CD6DC18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E18B-E4A8-ADF8-3AA0-D4EBEA2C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84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C66B2E-F419-8A84-BC26-E737585CF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687D1-2E21-1757-213A-B6174866C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219DD-E440-F838-696A-8481D64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41D8-204A-AE5E-79B9-96BACCDA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73FF-1516-1615-F25F-A8EDF34F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32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ED2A-DB51-F526-0294-0A5CDA03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1E5F-5840-D964-BFD9-4F01C44B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BD5B3-A51D-3091-0B02-D8BDBD7E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ACB9D-0762-A1BD-9879-29627E3B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306E1-2841-444C-A830-0B415F3D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44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957-031A-B200-54B9-B87A84B0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E3EE7-955E-9911-8464-64512C281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BD88C-AF59-6F63-E31E-E377C4FA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36557-8446-0673-D20B-02CFA8E7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C230-799F-36D7-EA77-764C6954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96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B601-DA69-48C4-2857-4F73F309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7F0F-6E11-03A6-617C-E6C267994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84BEF-5FC6-11DD-65B5-804D8E7A6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F7C4D-6280-8FEA-B6A8-1181B04E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C8EDD-7B95-6D8A-B53F-04D823E9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56BA9-7CFC-A82A-78BB-BD8C94FE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47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B1B5-D12D-9E7F-AE37-B9A2A59B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C4AF4-8930-7FC5-A253-FA2D5F2B5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39CB5-A1F9-59FD-5223-557CDDA6C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04A73-F745-5855-B062-7278D0B91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81B9B-1582-E894-920B-B3C9E375A8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16352-4A4E-2D96-E1F1-35A4CC49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029EC-696C-17AE-6453-9C5A44B7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D6083-F000-6F4E-A709-0316C88E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589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54E7-AEBE-48D3-0D15-FD485039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2FFFD-773E-D4DD-61E3-5A9F1006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03A07-5669-F2C5-0A72-DF7F99BC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FD708-ACD9-B2D2-186F-B9B765C2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91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035CB-DF34-AC98-7324-D3D71AF5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321D1-82B3-11C8-8002-C37B1FBD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B5B0C-A30C-3B9B-6DD8-E115FD90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65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0643-3449-7828-64D4-47FF32F9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43FA-2CA8-1A2D-9D29-AE3E4840A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A850A-DA1C-5A65-1BB2-D404D9B47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E6E8F-B03E-AE2D-D2D7-123EEB76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F706-4E2A-A553-1AC1-6D7CA3DB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24815-0B35-26F0-875F-B5E24C35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40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F9C0-CB11-5D5B-B791-5AA6702E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430A5-E1EC-B2E5-C87F-F9B24EDD2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A112-B8E1-7DF0-EB2C-1599D38EC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B5D5F-C455-F979-E19A-6AD6F7C3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13890-3E76-74BC-98C9-A0B879D0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204BF-CA5D-3355-A8CB-FF19FF4F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22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DC154-6D9A-DF2F-9483-9E52B1C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0EAA0-8507-39B6-6340-CE9B08DBB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8361-49DB-1D1B-664C-DD564FBAE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822FA-7765-448D-B205-57A35A5024A4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A1AEC-4C37-9F66-0210-A2A66D2F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1B5BD-5C5D-B5A0-C358-353028610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10B5-270D-4273-8FE4-C2159B534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96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35CDE-1ED2-E193-8245-AFF8D7660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49" y="2585540"/>
            <a:ext cx="6267005" cy="8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CA5C2-DD93-5BE5-9CF3-1B0EFBC41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59" y="2221993"/>
            <a:ext cx="8771193" cy="15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1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473D1-5D0A-E2D2-2AE4-62DE464A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798280"/>
            <a:ext cx="10141480" cy="5958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DECCC-67A5-A82D-1DE6-AD1E16D0C2C2}"/>
              </a:ext>
            </a:extLst>
          </p:cNvPr>
          <p:cNvSpPr txBox="1"/>
          <p:nvPr/>
        </p:nvSpPr>
        <p:spPr>
          <a:xfrm>
            <a:off x="646390" y="304800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EFS Created in default VPC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820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0D173-A07E-4406-C4DA-D89C019C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897313"/>
            <a:ext cx="9790546" cy="575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54FBC-0FC5-23DF-1C76-DCF95BEE1AFE}"/>
              </a:ext>
            </a:extLst>
          </p:cNvPr>
          <p:cNvSpPr txBox="1"/>
          <p:nvPr/>
        </p:nvSpPr>
        <p:spPr>
          <a:xfrm>
            <a:off x="877455" y="378691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AMI for EC2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6713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3B97B-C9E2-8595-2FA4-07513C96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4" y="784051"/>
            <a:ext cx="10142117" cy="5958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3B00DD-9D3C-3C57-74AC-D8BCA0B1EBD7}"/>
              </a:ext>
            </a:extLst>
          </p:cNvPr>
          <p:cNvSpPr txBox="1"/>
          <p:nvPr/>
        </p:nvSpPr>
        <p:spPr>
          <a:xfrm>
            <a:off x="766324" y="323272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Attaching EFS to ec2 while creating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59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155E1-DE5E-A807-A7F6-7A568F3DE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9" y="637308"/>
            <a:ext cx="10588410" cy="6220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B60F5-ED30-CBB1-188D-835FC802F098}"/>
              </a:ext>
            </a:extLst>
          </p:cNvPr>
          <p:cNvSpPr txBox="1"/>
          <p:nvPr/>
        </p:nvSpPr>
        <p:spPr>
          <a:xfrm>
            <a:off x="744609" y="267976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EFS is mounted in ec2 linux2 </a:t>
            </a:r>
          </a:p>
        </p:txBody>
      </p:sp>
    </p:spTree>
    <p:extLst>
      <p:ext uri="{BB962C8B-B14F-4D97-AF65-F5344CB8AC3E}">
        <p14:creationId xmlns:p14="http://schemas.microsoft.com/office/powerpoint/2010/main" val="376746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4E58D-1ADA-5FDB-1079-21C93DA46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4" y="745029"/>
            <a:ext cx="10279286" cy="6039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703FC-7A2D-A39E-67A3-904A5E4D6FB9}"/>
              </a:ext>
            </a:extLst>
          </p:cNvPr>
          <p:cNvSpPr txBox="1"/>
          <p:nvPr/>
        </p:nvSpPr>
        <p:spPr>
          <a:xfrm>
            <a:off x="744609" y="267976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 different ec2 linux2,Redhat, Ubuntu </a:t>
            </a:r>
          </a:p>
        </p:txBody>
      </p:sp>
    </p:spTree>
    <p:extLst>
      <p:ext uri="{BB962C8B-B14F-4D97-AF65-F5344CB8AC3E}">
        <p14:creationId xmlns:p14="http://schemas.microsoft.com/office/powerpoint/2010/main" val="356160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F5815-AD8D-D77E-7D98-4F458CC2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7" y="655666"/>
            <a:ext cx="10557165" cy="6202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EB315-E375-F4A1-1A24-AC5C38D405F8}"/>
              </a:ext>
            </a:extLst>
          </p:cNvPr>
          <p:cNvSpPr txBox="1"/>
          <p:nvPr/>
        </p:nvSpPr>
        <p:spPr>
          <a:xfrm>
            <a:off x="817417" y="286334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This is Ubuntu ec2 we can see EFS mounted  </a:t>
            </a:r>
          </a:p>
        </p:txBody>
      </p:sp>
    </p:spTree>
    <p:extLst>
      <p:ext uri="{BB962C8B-B14F-4D97-AF65-F5344CB8AC3E}">
        <p14:creationId xmlns:p14="http://schemas.microsoft.com/office/powerpoint/2010/main" val="384232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8197B-953A-3E38-8CDE-DC775062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2" y="775856"/>
            <a:ext cx="10340797" cy="6075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796E7-5C81-AE5F-74C4-8D9B612BBB66}"/>
              </a:ext>
            </a:extLst>
          </p:cNvPr>
          <p:cNvSpPr txBox="1"/>
          <p:nvPr/>
        </p:nvSpPr>
        <p:spPr>
          <a:xfrm>
            <a:off x="757382" y="286334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Connected RedHat machine via Linux 2 able to see EFS mount </a:t>
            </a:r>
          </a:p>
        </p:txBody>
      </p:sp>
    </p:spTree>
    <p:extLst>
      <p:ext uri="{BB962C8B-B14F-4D97-AF65-F5344CB8AC3E}">
        <p14:creationId xmlns:p14="http://schemas.microsoft.com/office/powerpoint/2010/main" val="405363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9E71D-1CED-E2BD-9C53-A7F1817C5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67" y="3064878"/>
            <a:ext cx="5024065" cy="7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3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16284-605D-C7A0-FE49-2A1CBD3E9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82" y="1265492"/>
            <a:ext cx="8405091" cy="42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EDD0B-E0B3-AE32-531F-41CF3F2B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8" y="1094728"/>
            <a:ext cx="10140983" cy="42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A7B53-1393-EF61-0B02-30F1188D9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0" y="655666"/>
            <a:ext cx="10353178" cy="6082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F4C72-540C-02E7-AE71-786849016A44}"/>
              </a:ext>
            </a:extLst>
          </p:cNvPr>
          <p:cNvSpPr txBox="1"/>
          <p:nvPr/>
        </p:nvSpPr>
        <p:spPr>
          <a:xfrm>
            <a:off x="757382" y="286334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Instance Created in US-East-1 </a:t>
            </a:r>
          </a:p>
        </p:txBody>
      </p:sp>
    </p:spTree>
    <p:extLst>
      <p:ext uri="{BB962C8B-B14F-4D97-AF65-F5344CB8AC3E}">
        <p14:creationId xmlns:p14="http://schemas.microsoft.com/office/powerpoint/2010/main" val="2662575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16685-9747-B5D1-6643-51C1E701F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721706"/>
            <a:ext cx="10223869" cy="60065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DD8D3-FEC3-F3C2-186A-482D5F8369E5}"/>
              </a:ext>
            </a:extLst>
          </p:cNvPr>
          <p:cNvSpPr txBox="1"/>
          <p:nvPr/>
        </p:nvSpPr>
        <p:spPr>
          <a:xfrm>
            <a:off x="912830" y="286334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 Instance we have installed apace server to create AMI</a:t>
            </a:r>
          </a:p>
        </p:txBody>
      </p:sp>
    </p:spTree>
    <p:extLst>
      <p:ext uri="{BB962C8B-B14F-4D97-AF65-F5344CB8AC3E}">
        <p14:creationId xmlns:p14="http://schemas.microsoft.com/office/powerpoint/2010/main" val="85839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7F749-8DB9-77E7-9D7A-1C1A8C47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" y="680275"/>
            <a:ext cx="10515276" cy="6177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D1D369-92D9-AC81-5416-79770F49D299}"/>
              </a:ext>
            </a:extLst>
          </p:cNvPr>
          <p:cNvSpPr txBox="1"/>
          <p:nvPr/>
        </p:nvSpPr>
        <p:spPr>
          <a:xfrm>
            <a:off x="912830" y="286334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AMI Created from instance </a:t>
            </a:r>
          </a:p>
        </p:txBody>
      </p:sp>
    </p:spTree>
    <p:extLst>
      <p:ext uri="{BB962C8B-B14F-4D97-AF65-F5344CB8AC3E}">
        <p14:creationId xmlns:p14="http://schemas.microsoft.com/office/powerpoint/2010/main" val="317114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56FEA-C7BF-F1BD-A10D-AA24FC8F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4" y="674788"/>
            <a:ext cx="10368972" cy="6091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C172F2-2C07-D8B5-7BAA-DD36A6F01327}"/>
              </a:ext>
            </a:extLst>
          </p:cNvPr>
          <p:cNvSpPr txBox="1"/>
          <p:nvPr/>
        </p:nvSpPr>
        <p:spPr>
          <a:xfrm>
            <a:off x="911514" y="30545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Copy AMI to US-East-1 to US-West-2</a:t>
            </a:r>
          </a:p>
        </p:txBody>
      </p:sp>
    </p:spTree>
    <p:extLst>
      <p:ext uri="{BB962C8B-B14F-4D97-AF65-F5344CB8AC3E}">
        <p14:creationId xmlns:p14="http://schemas.microsoft.com/office/powerpoint/2010/main" val="173773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7A842-B64B-166C-2C93-811806868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692648"/>
            <a:ext cx="10494216" cy="6165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E5CBF-7D44-F4D6-CF1A-3F04B55E3BAC}"/>
              </a:ext>
            </a:extLst>
          </p:cNvPr>
          <p:cNvSpPr txBox="1"/>
          <p:nvPr/>
        </p:nvSpPr>
        <p:spPr>
          <a:xfrm>
            <a:off x="1057818" y="232304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AMI is available US-West-2</a:t>
            </a:r>
          </a:p>
        </p:txBody>
      </p:sp>
    </p:spTree>
    <p:extLst>
      <p:ext uri="{BB962C8B-B14F-4D97-AF65-F5344CB8AC3E}">
        <p14:creationId xmlns:p14="http://schemas.microsoft.com/office/powerpoint/2010/main" val="23031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6518B-101F-24B8-D262-E628D6F1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6" y="717880"/>
            <a:ext cx="10451268" cy="6140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9BE389-CDF6-5500-CCCB-7D2149F45A93}"/>
              </a:ext>
            </a:extLst>
          </p:cNvPr>
          <p:cNvSpPr txBox="1"/>
          <p:nvPr/>
        </p:nvSpPr>
        <p:spPr>
          <a:xfrm>
            <a:off x="870366" y="268880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Launching Ec2 Instance using Linux AMI in US-West-2</a:t>
            </a:r>
          </a:p>
        </p:txBody>
      </p:sp>
    </p:spTree>
    <p:extLst>
      <p:ext uri="{BB962C8B-B14F-4D97-AF65-F5344CB8AC3E}">
        <p14:creationId xmlns:p14="http://schemas.microsoft.com/office/powerpoint/2010/main" val="1328809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FCA4A-E487-A6DD-EE56-DEFFEBF3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819799"/>
            <a:ext cx="9962571" cy="5853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6E4977-CB96-FFED-8A49-2FE8C62611C5}"/>
              </a:ext>
            </a:extLst>
          </p:cNvPr>
          <p:cNvSpPr txBox="1"/>
          <p:nvPr/>
        </p:nvSpPr>
        <p:spPr>
          <a:xfrm>
            <a:off x="987552" y="314600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Ec2 Instance is Ready</a:t>
            </a:r>
          </a:p>
        </p:txBody>
      </p:sp>
    </p:spTree>
    <p:extLst>
      <p:ext uri="{BB962C8B-B14F-4D97-AF65-F5344CB8AC3E}">
        <p14:creationId xmlns:p14="http://schemas.microsoft.com/office/powerpoint/2010/main" val="1464601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26BD9-4E6C-9BCF-4CAA-2277D752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2" y="649800"/>
            <a:ext cx="10427069" cy="6125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D78E0-F982-CCBB-8FA2-5C12AD5669A6}"/>
              </a:ext>
            </a:extLst>
          </p:cNvPr>
          <p:cNvSpPr txBox="1"/>
          <p:nvPr/>
        </p:nvSpPr>
        <p:spPr>
          <a:xfrm>
            <a:off x="950976" y="21401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Created 2 EBS Volume </a:t>
            </a:r>
          </a:p>
        </p:txBody>
      </p:sp>
    </p:spTree>
    <p:extLst>
      <p:ext uri="{BB962C8B-B14F-4D97-AF65-F5344CB8AC3E}">
        <p14:creationId xmlns:p14="http://schemas.microsoft.com/office/powerpoint/2010/main" val="2504131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151F5-4CC5-85C8-FE6D-C89FEA76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03" y="819541"/>
            <a:ext cx="10032658" cy="5894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1D06C-982D-EF09-5BA8-89580513B90B}"/>
              </a:ext>
            </a:extLst>
          </p:cNvPr>
          <p:cNvSpPr txBox="1"/>
          <p:nvPr/>
        </p:nvSpPr>
        <p:spPr>
          <a:xfrm>
            <a:off x="950976" y="21401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Attaching a volume 1</a:t>
            </a:r>
          </a:p>
        </p:txBody>
      </p:sp>
    </p:spTree>
    <p:extLst>
      <p:ext uri="{BB962C8B-B14F-4D97-AF65-F5344CB8AC3E}">
        <p14:creationId xmlns:p14="http://schemas.microsoft.com/office/powerpoint/2010/main" val="1628141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0C530-80D0-5AC3-D516-719401D7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59" y="886368"/>
            <a:ext cx="9977709" cy="5861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181FA-BE3F-8B3D-9467-D80337557C72}"/>
              </a:ext>
            </a:extLst>
          </p:cNvPr>
          <p:cNvSpPr txBox="1"/>
          <p:nvPr/>
        </p:nvSpPr>
        <p:spPr>
          <a:xfrm>
            <a:off x="936059" y="39689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Attaching a volume 2</a:t>
            </a:r>
          </a:p>
        </p:txBody>
      </p:sp>
    </p:spTree>
    <p:extLst>
      <p:ext uri="{BB962C8B-B14F-4D97-AF65-F5344CB8AC3E}">
        <p14:creationId xmlns:p14="http://schemas.microsoft.com/office/powerpoint/2010/main" val="314287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2B97-5E70-943C-80ED-B20CED5A3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5" y="1037256"/>
            <a:ext cx="9550401" cy="5663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FDFE5-62F3-86E3-9276-8B258654B91D}"/>
              </a:ext>
            </a:extLst>
          </p:cNvPr>
          <p:cNvSpPr txBox="1"/>
          <p:nvPr/>
        </p:nvSpPr>
        <p:spPr>
          <a:xfrm>
            <a:off x="341745" y="461818"/>
            <a:ext cx="613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Launching ec2 instance  in US-East-1 (N. Virginia) with Ubuntu </a:t>
            </a:r>
          </a:p>
        </p:txBody>
      </p:sp>
    </p:spTree>
    <p:extLst>
      <p:ext uri="{BB962C8B-B14F-4D97-AF65-F5344CB8AC3E}">
        <p14:creationId xmlns:p14="http://schemas.microsoft.com/office/powerpoint/2010/main" val="62964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A8458-FD19-347D-E887-44E2B25A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583348"/>
            <a:ext cx="10524419" cy="6183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8C6F3E-4D1F-CEBB-35A4-A0436EAAC482}"/>
              </a:ext>
            </a:extLst>
          </p:cNvPr>
          <p:cNvSpPr txBox="1"/>
          <p:nvPr/>
        </p:nvSpPr>
        <p:spPr>
          <a:xfrm>
            <a:off x="950976" y="21401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Both Volume attached in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27074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0C2B9-EA66-222B-3AC1-41C1E376C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88" y="839124"/>
            <a:ext cx="10120382" cy="5945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46A21-73F1-C5B3-1DE1-A1C809BCF6A5}"/>
              </a:ext>
            </a:extLst>
          </p:cNvPr>
          <p:cNvSpPr txBox="1"/>
          <p:nvPr/>
        </p:nvSpPr>
        <p:spPr>
          <a:xfrm>
            <a:off x="896112" y="360320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Detaching Volume1 from EC2 Instance</a:t>
            </a:r>
          </a:p>
        </p:txBody>
      </p:sp>
    </p:spTree>
    <p:extLst>
      <p:ext uri="{BB962C8B-B14F-4D97-AF65-F5344CB8AC3E}">
        <p14:creationId xmlns:p14="http://schemas.microsoft.com/office/powerpoint/2010/main" val="129356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DF62B-7050-F6D2-06AE-963881187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98" y="685800"/>
            <a:ext cx="10505873" cy="617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D26D4-7C8E-9C97-3EA9-7ECDB27957E3}"/>
              </a:ext>
            </a:extLst>
          </p:cNvPr>
          <p:cNvSpPr txBox="1"/>
          <p:nvPr/>
        </p:nvSpPr>
        <p:spPr>
          <a:xfrm>
            <a:off x="914400" y="241448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Deleting Volume1</a:t>
            </a:r>
          </a:p>
        </p:txBody>
      </p:sp>
    </p:spTree>
    <p:extLst>
      <p:ext uri="{BB962C8B-B14F-4D97-AF65-F5344CB8AC3E}">
        <p14:creationId xmlns:p14="http://schemas.microsoft.com/office/powerpoint/2010/main" val="200969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BCDDC-033A-2DC3-7F2A-208DACF3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4" y="704089"/>
            <a:ext cx="10474742" cy="6153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1B2D3-5096-1F93-A743-04CCB53F5F3F}"/>
              </a:ext>
            </a:extLst>
          </p:cNvPr>
          <p:cNvSpPr txBox="1"/>
          <p:nvPr/>
        </p:nvSpPr>
        <p:spPr>
          <a:xfrm>
            <a:off x="1014984" y="25973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Resizing the Volume</a:t>
            </a:r>
          </a:p>
        </p:txBody>
      </p:sp>
    </p:spTree>
    <p:extLst>
      <p:ext uri="{BB962C8B-B14F-4D97-AF65-F5344CB8AC3E}">
        <p14:creationId xmlns:p14="http://schemas.microsoft.com/office/powerpoint/2010/main" val="297143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2CBA-E416-E2F6-6945-A713B0548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46" y="640080"/>
            <a:ext cx="10583693" cy="6217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81C66-0F25-E50B-A163-FADB28C50823}"/>
              </a:ext>
            </a:extLst>
          </p:cNvPr>
          <p:cNvSpPr txBox="1"/>
          <p:nvPr/>
        </p:nvSpPr>
        <p:spPr>
          <a:xfrm>
            <a:off x="1014984" y="25973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Created a Snapshot backup </a:t>
            </a:r>
          </a:p>
        </p:txBody>
      </p:sp>
    </p:spTree>
    <p:extLst>
      <p:ext uri="{BB962C8B-B14F-4D97-AF65-F5344CB8AC3E}">
        <p14:creationId xmlns:p14="http://schemas.microsoft.com/office/powerpoint/2010/main" val="4053587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B661C-2B49-7B11-6C1B-E785B889A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3" y="692727"/>
            <a:ext cx="10494082" cy="6165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288F0-49D9-8E91-B6B4-C42BF10A3819}"/>
              </a:ext>
            </a:extLst>
          </p:cNvPr>
          <p:cNvSpPr txBox="1"/>
          <p:nvPr/>
        </p:nvSpPr>
        <p:spPr>
          <a:xfrm>
            <a:off x="1014984" y="259736"/>
            <a:ext cx="68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 can also use AWS Backup </a:t>
            </a:r>
          </a:p>
        </p:txBody>
      </p:sp>
    </p:spTree>
    <p:extLst>
      <p:ext uri="{BB962C8B-B14F-4D97-AF65-F5344CB8AC3E}">
        <p14:creationId xmlns:p14="http://schemas.microsoft.com/office/powerpoint/2010/main" val="107423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A5D65-FFE6-D417-E0B4-1E52F8822583}"/>
              </a:ext>
            </a:extLst>
          </p:cNvPr>
          <p:cNvSpPr txBox="1"/>
          <p:nvPr/>
        </p:nvSpPr>
        <p:spPr>
          <a:xfrm>
            <a:off x="323273" y="360219"/>
            <a:ext cx="34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ec2 instance is in running status 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66DC5-05B2-99E5-89EC-8B1A8470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3" y="840387"/>
            <a:ext cx="9892300" cy="5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1A560-C046-A019-8A69-B5A0205A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9" y="1995055"/>
            <a:ext cx="7577103" cy="449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9FCAD-4DF6-C805-889C-9E45DD850D1B}"/>
              </a:ext>
            </a:extLst>
          </p:cNvPr>
          <p:cNvSpPr txBox="1"/>
          <p:nvPr/>
        </p:nvSpPr>
        <p:spPr>
          <a:xfrm>
            <a:off x="148714" y="212758"/>
            <a:ext cx="421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Nginx server is install in ubuntu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D8289-AC2A-F60A-FD16-27820EE8C215}"/>
              </a:ext>
            </a:extLst>
          </p:cNvPr>
          <p:cNvSpPr txBox="1"/>
          <p:nvPr/>
        </p:nvSpPr>
        <p:spPr>
          <a:xfrm>
            <a:off x="148714" y="582090"/>
            <a:ext cx="279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sudo</a:t>
            </a:r>
            <a:r>
              <a:rPr lang="en-IN" dirty="0"/>
              <a:t> apt update</a:t>
            </a:r>
          </a:p>
          <a:p>
            <a:r>
              <a:rPr lang="en-IN" dirty="0" err="1"/>
              <a:t>sudo</a:t>
            </a:r>
            <a:r>
              <a:rPr lang="en-IN" dirty="0"/>
              <a:t> apt install nginx</a:t>
            </a:r>
          </a:p>
          <a:p>
            <a:r>
              <a:rPr lang="en-IN" dirty="0" err="1"/>
              <a:t>sudo</a:t>
            </a:r>
            <a:r>
              <a:rPr lang="en-IN" dirty="0"/>
              <a:t> </a:t>
            </a:r>
            <a:r>
              <a:rPr lang="en-IN" dirty="0" err="1"/>
              <a:t>systemctl</a:t>
            </a:r>
            <a:r>
              <a:rPr lang="en-IN" dirty="0"/>
              <a:t> start nginx</a:t>
            </a:r>
          </a:p>
          <a:p>
            <a:r>
              <a:rPr lang="en-IN" dirty="0" err="1"/>
              <a:t>sudo</a:t>
            </a:r>
            <a:r>
              <a:rPr lang="en-IN" dirty="0"/>
              <a:t> </a:t>
            </a:r>
            <a:r>
              <a:rPr lang="en-IN" dirty="0" err="1"/>
              <a:t>systemctl</a:t>
            </a:r>
            <a:r>
              <a:rPr lang="en-IN" dirty="0"/>
              <a:t> enable nginx</a:t>
            </a:r>
          </a:p>
        </p:txBody>
      </p:sp>
    </p:spTree>
    <p:extLst>
      <p:ext uri="{BB962C8B-B14F-4D97-AF65-F5344CB8AC3E}">
        <p14:creationId xmlns:p14="http://schemas.microsoft.com/office/powerpoint/2010/main" val="68875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4FDE5-1371-0DA1-4F65-45FA9C809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8" y="997526"/>
            <a:ext cx="9477222" cy="562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34B6-1458-10B5-9458-8B25DAF99FE1}"/>
              </a:ext>
            </a:extLst>
          </p:cNvPr>
          <p:cNvSpPr txBox="1"/>
          <p:nvPr/>
        </p:nvSpPr>
        <p:spPr>
          <a:xfrm>
            <a:off x="249227" y="240146"/>
            <a:ext cx="32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Test page of nginx server </a:t>
            </a:r>
          </a:p>
        </p:txBody>
      </p:sp>
    </p:spTree>
    <p:extLst>
      <p:ext uri="{BB962C8B-B14F-4D97-AF65-F5344CB8AC3E}">
        <p14:creationId xmlns:p14="http://schemas.microsoft.com/office/powerpoint/2010/main" val="218675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77BD1-1818-9D91-1560-0023B4E9D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2" y="1071418"/>
            <a:ext cx="9757568" cy="578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6D977-9E46-EFEF-EE0C-2874B0D56D6B}"/>
              </a:ext>
            </a:extLst>
          </p:cNvPr>
          <p:cNvSpPr txBox="1"/>
          <p:nvPr/>
        </p:nvSpPr>
        <p:spPr>
          <a:xfrm>
            <a:off x="313882" y="406400"/>
            <a:ext cx="425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Added a index.html page </a:t>
            </a:r>
          </a:p>
        </p:txBody>
      </p:sp>
    </p:spTree>
    <p:extLst>
      <p:ext uri="{BB962C8B-B14F-4D97-AF65-F5344CB8AC3E}">
        <p14:creationId xmlns:p14="http://schemas.microsoft.com/office/powerpoint/2010/main" val="244690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47D89-5785-A773-F395-B49481FFE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8" y="1034473"/>
            <a:ext cx="9492797" cy="5629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5C56F-2872-369C-8396-005CC62F4AB4}"/>
              </a:ext>
            </a:extLst>
          </p:cNvPr>
          <p:cNvSpPr txBox="1"/>
          <p:nvPr/>
        </p:nvSpPr>
        <p:spPr>
          <a:xfrm>
            <a:off x="323118" y="332509"/>
            <a:ext cx="48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 displaying the message: “Hello World”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6797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CDEE4-2F28-F59F-4EF2-04F9A8F11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86" y="2386584"/>
            <a:ext cx="5496228" cy="15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91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186</Words>
  <Application>Microsoft Office PowerPoint</Application>
  <PresentationFormat>Widescreen</PresentationFormat>
  <Paragraphs>33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 ratre</dc:creator>
  <cp:lastModifiedBy>raj ratre</cp:lastModifiedBy>
  <cp:revision>46</cp:revision>
  <dcterms:created xsi:type="dcterms:W3CDTF">2024-06-22T12:50:08Z</dcterms:created>
  <dcterms:modified xsi:type="dcterms:W3CDTF">2024-07-30T16:25:44Z</dcterms:modified>
</cp:coreProperties>
</file>